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74" r:id="rId5"/>
    <p:sldId id="258" r:id="rId6"/>
    <p:sldId id="259" r:id="rId7"/>
    <p:sldId id="335" r:id="rId8"/>
    <p:sldId id="337" r:id="rId9"/>
    <p:sldId id="338" r:id="rId10"/>
    <p:sldId id="33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EFC"/>
    <a:srgbClr val="D2E3FA"/>
    <a:srgbClr val="EEEEEE"/>
    <a:srgbClr val="C2DBFA"/>
    <a:srgbClr val="EAF2FC"/>
    <a:srgbClr val="B2D2F8"/>
    <a:srgbClr val="C9214D"/>
    <a:srgbClr val="9F1A3D"/>
    <a:srgbClr val="F200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425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2651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F1A3D"/>
            </a:gs>
            <a:gs pos="52000">
              <a:srgbClr val="C9214D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4932" y="0"/>
            <a:ext cx="9248931" cy="6858000"/>
          </a:xfrm>
          <a:prstGeom prst="rect">
            <a:avLst/>
          </a:prstGeom>
          <a:gradFill flip="none" rotWithShape="1">
            <a:gsLst>
              <a:gs pos="22000">
                <a:srgbClr val="E4EEFC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7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689" y="70447"/>
            <a:ext cx="3160782" cy="259385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-106680" y="3688081"/>
            <a:ext cx="9250680" cy="1706880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28600" y="4221481"/>
            <a:ext cx="8671560" cy="100583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600" b="1" dirty="0">
                <a:solidFill>
                  <a:schemeClr val="bg1"/>
                </a:solidFill>
                <a:cs typeface="B Zar" panose="00000400000000000000" pitchFamily="2" charset="-78"/>
              </a:rPr>
              <a:t>عنوان درس به </a:t>
            </a:r>
            <a:r>
              <a:rPr lang="fa-IR" sz="3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فارسـی و درصورت نیاز انگلیسی</a:t>
            </a:r>
            <a:r>
              <a:rPr lang="fa-IR" sz="3600" b="1" dirty="0">
                <a:solidFill>
                  <a:schemeClr val="bg1"/>
                </a:solidFill>
                <a:cs typeface="B Zar" panose="00000400000000000000" pitchFamily="2" charset="-78"/>
              </a:rPr>
              <a:t/>
            </a:r>
            <a:br>
              <a:rPr lang="fa-IR" sz="3600" b="1" dirty="0">
                <a:solidFill>
                  <a:schemeClr val="bg1"/>
                </a:solidFill>
                <a:cs typeface="B Zar" panose="00000400000000000000" pitchFamily="2" charset="-78"/>
              </a:rPr>
            </a:br>
            <a:endParaRPr lang="en-US" sz="36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441327"/>
            <a:ext cx="3760470" cy="5949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منابع و رفرنس ها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20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3810000" y="858838"/>
            <a:ext cx="4099560" cy="51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b="1" dirty="0" smtClean="0">
                <a:solidFill>
                  <a:schemeClr val="bg2">
                    <a:lumMod val="10000"/>
                  </a:schemeClr>
                </a:solidFill>
                <a:cs typeface="B Zar" panose="00000400000000000000" pitchFamily="2" charset="-78"/>
              </a:rPr>
              <a:t>مدرس : نام و نام خانوادگی استاد</a:t>
            </a:r>
            <a:endParaRPr lang="en-US" b="1" dirty="0">
              <a:solidFill>
                <a:schemeClr val="bg2">
                  <a:lumMod val="10000"/>
                </a:schemeClr>
              </a:solidFill>
              <a:cs typeface="B Zar" panose="00000400000000000000" pitchFamily="2" charset="-78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810000" y="1879918"/>
            <a:ext cx="4099560" cy="51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b="1" dirty="0" smtClean="0">
                <a:solidFill>
                  <a:schemeClr val="bg2">
                    <a:lumMod val="10000"/>
                  </a:schemeClr>
                </a:solidFill>
                <a:cs typeface="B Zar" panose="00000400000000000000" pitchFamily="2" charset="-78"/>
              </a:rPr>
              <a:t>عکس پرسنلی با کیفیت بالا</a:t>
            </a:r>
            <a:endParaRPr lang="en-US" b="1" dirty="0">
              <a:solidFill>
                <a:schemeClr val="bg2">
                  <a:lumMod val="1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70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1240" y="426087"/>
            <a:ext cx="2754630" cy="7473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اهداف کلی دوره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1240" y="426087"/>
            <a:ext cx="2754630" cy="7473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فصل اول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46960" y="3425112"/>
            <a:ext cx="4343400" cy="16345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8000" b="1" dirty="0" smtClean="0">
                <a:solidFill>
                  <a:schemeClr val="accent1">
                    <a:lumMod val="50000"/>
                  </a:schemeClr>
                </a:solidFill>
                <a:cs typeface="B Zar" panose="00000400000000000000" pitchFamily="2" charset="-78"/>
              </a:rPr>
              <a:t>عنوان فصل</a:t>
            </a:r>
            <a:endParaRPr lang="en-US" sz="8000" b="1" dirty="0">
              <a:solidFill>
                <a:schemeClr val="accent1">
                  <a:lumMod val="5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30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200" dirty="0">
                <a:cs typeface="B Zar" panose="00000400000000000000" pitchFamily="2" charset="-78"/>
              </a:rPr>
              <a:t>اهداف فصل</a:t>
            </a:r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441327"/>
            <a:ext cx="3760470" cy="5949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فصل اول: عنوان فصل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0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200" dirty="0">
                <a:cs typeface="B Zar" panose="00000400000000000000" pitchFamily="2" charset="-78"/>
              </a:rPr>
              <a:t>متن آموزشی + درصورتی که عکس مرتبط وجود داشته باشد اضافه شود</a:t>
            </a:r>
            <a:r>
              <a:rPr lang="fa-IR" sz="2200" dirty="0" smtClean="0">
                <a:cs typeface="B Zar" panose="00000400000000000000" pitchFamily="2" charset="-78"/>
              </a:rPr>
              <a:t>.</a:t>
            </a:r>
          </a:p>
          <a:p>
            <a:pPr algn="r" rtl="1"/>
            <a:endParaRPr lang="fa-IR" sz="2200" dirty="0">
              <a:cs typeface="B Zar" panose="00000400000000000000" pitchFamily="2" charset="-78"/>
            </a:endParaRPr>
          </a:p>
          <a:p>
            <a:pPr algn="r" rtl="1"/>
            <a:r>
              <a:rPr lang="fa-IR" sz="2200" dirty="0" smtClean="0">
                <a:cs typeface="B Zar" panose="00000400000000000000" pitchFamily="2" charset="-78"/>
              </a:rPr>
              <a:t>(از این اسلاید به تعداد لازم تکثیر کنید)</a:t>
            </a:r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093720" y="441327"/>
            <a:ext cx="5848350" cy="5949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فصل اول: عنوان </a:t>
            </a:r>
            <a:r>
              <a:rPr lang="fa-IR" sz="3200" b="1" dirty="0">
                <a:solidFill>
                  <a:schemeClr val="bg1"/>
                </a:solidFill>
                <a:cs typeface="B Zar" panose="00000400000000000000" pitchFamily="2" charset="-78"/>
              </a:rPr>
              <a:t>آموزشی اسلاید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026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441327"/>
            <a:ext cx="3760470" cy="5949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آزمون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441327"/>
            <a:ext cx="3760470" cy="59499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تکالیف ( در صورت وجود)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09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endParaRPr lang="en-US" sz="2200" dirty="0">
              <a:cs typeface="B Zar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6680" y="6751320"/>
            <a:ext cx="9250680" cy="137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6182" y="242889"/>
            <a:ext cx="7857818" cy="988376"/>
          </a:xfrm>
          <a:prstGeom prst="rect">
            <a:avLst/>
          </a:prstGeom>
          <a:gradFill flip="none" rotWithShape="1">
            <a:gsLst>
              <a:gs pos="0">
                <a:srgbClr val="9F1A3D"/>
              </a:gs>
              <a:gs pos="52000">
                <a:srgbClr val="C9214D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159307"/>
            <a:ext cx="1408102" cy="1155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441327"/>
            <a:ext cx="3760470" cy="5949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3200" b="1" dirty="0">
                <a:solidFill>
                  <a:schemeClr val="bg1"/>
                </a:solidFill>
                <a:cs typeface="B Zar" panose="00000400000000000000" pitchFamily="2" charset="-78"/>
              </a:rPr>
              <a:t>پروژه( در صورت وجود)</a:t>
            </a:r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  <a:p>
            <a:pPr algn="r" rtl="1"/>
            <a:endParaRPr lang="en-US" sz="3200" b="1" dirty="0">
              <a:solidFill>
                <a:schemeClr val="bg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71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80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 Zar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درس به فارسـی  عنوان درس به انگلیسی</dc:title>
  <dc:creator>Folio</dc:creator>
  <cp:lastModifiedBy>user</cp:lastModifiedBy>
  <cp:revision>13</cp:revision>
  <dcterms:created xsi:type="dcterms:W3CDTF">2017-05-24T06:57:29Z</dcterms:created>
  <dcterms:modified xsi:type="dcterms:W3CDTF">2017-05-28T10:54:05Z</dcterms:modified>
</cp:coreProperties>
</file>